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655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8089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3671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871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420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1123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0685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063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7304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663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369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D246B-6E13-44BC-9D01-E720FA53190D}" type="datetimeFigureOut">
              <a:rPr lang="nl-NL" smtClean="0"/>
              <a:t>15-11-2018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329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Plantenkennis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AAK</a:t>
            </a:r>
          </a:p>
          <a:p>
            <a:r>
              <a:rPr lang="nl-NL" dirty="0" smtClean="0"/>
              <a:t>1-14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2746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Passiflora</a:t>
            </a:r>
            <a:r>
              <a:rPr lang="nl-NL" dirty="0" smtClean="0"/>
              <a:t> </a:t>
            </a:r>
            <a:r>
              <a:rPr lang="nl-NL" dirty="0" err="1" smtClean="0"/>
              <a:t>caerulea</a:t>
            </a:r>
            <a:r>
              <a:rPr lang="nl-NL" dirty="0" smtClean="0"/>
              <a:t>			</a:t>
            </a:r>
            <a:br>
              <a:rPr lang="nl-NL" dirty="0" smtClean="0"/>
            </a:br>
            <a:r>
              <a:rPr lang="nl-NL" dirty="0" smtClean="0"/>
              <a:t>Passiebloem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6326" y="1027906"/>
            <a:ext cx="7632877" cy="5724658"/>
          </a:xfrm>
          <a:prstGeom prst="rect">
            <a:avLst/>
          </a:prstGeo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65461" y="3675804"/>
            <a:ext cx="3936276" cy="29173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dirty="0" smtClean="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kumimoji="0" lang="nl-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merika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Azië, Australië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Mediterraan klimaat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dirty="0" smtClean="0">
                <a:solidFill>
                  <a:prstClr val="black"/>
                </a:solidFill>
                <a:latin typeface="Calibri" panose="020F0502020204030204"/>
              </a:rPr>
              <a:t>  (Middellands Zee kl.,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Subtropisch kl.)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447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Pelargonium (</a:t>
            </a:r>
            <a:r>
              <a:rPr lang="nl-NL" dirty="0" err="1" smtClean="0"/>
              <a:t>Grandiflorum</a:t>
            </a:r>
            <a:r>
              <a:rPr lang="nl-NL" dirty="0" smtClean="0"/>
              <a:t> Groep)	</a:t>
            </a:r>
            <a:br>
              <a:rPr lang="nl-NL" dirty="0" smtClean="0"/>
            </a:br>
            <a:r>
              <a:rPr lang="nl-NL" sz="3200" dirty="0" smtClean="0"/>
              <a:t>Franse geranium</a:t>
            </a:r>
            <a:endParaRPr lang="nl-NL" sz="32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159" y="1690688"/>
            <a:ext cx="3810000" cy="33337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422" y="1272676"/>
            <a:ext cx="7115578" cy="4740754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30627" y="3867392"/>
            <a:ext cx="3953693" cy="29173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lvl="0" indent="0">
              <a:buNone/>
              <a:defRPr/>
            </a:pPr>
            <a:r>
              <a:rPr lang="nl-NL" dirty="0">
                <a:solidFill>
                  <a:prstClr val="black"/>
                </a:solidFill>
              </a:rPr>
              <a:t>Namibië, Zuid Afrika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Mediterraan klimaat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(subtropisch, Middellands zee kl.)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577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17900" t="11275" r="8527"/>
          <a:stretch/>
        </p:blipFill>
        <p:spPr>
          <a:xfrm>
            <a:off x="8812093" y="3180445"/>
            <a:ext cx="3889420" cy="37541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Pelargonium (</a:t>
            </a:r>
            <a:r>
              <a:rPr lang="nl-NL" dirty="0" err="1" smtClean="0"/>
              <a:t>Peltatum</a:t>
            </a:r>
            <a:r>
              <a:rPr lang="nl-NL" dirty="0" smtClean="0"/>
              <a:t> Groep)	       </a:t>
            </a:r>
            <a:br>
              <a:rPr lang="nl-NL" dirty="0" smtClean="0"/>
            </a:br>
            <a:r>
              <a:rPr lang="nl-NL" sz="4000" dirty="0" smtClean="0"/>
              <a:t>Hang geranium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084" y="1770711"/>
            <a:ext cx="5591148" cy="4193361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349143" y="0"/>
            <a:ext cx="2815320" cy="2815320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130627" y="3867392"/>
            <a:ext cx="3962402" cy="29173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lvl="0" indent="0">
              <a:buNone/>
              <a:defRPr/>
            </a:pPr>
            <a:r>
              <a:rPr lang="nl-NL" dirty="0">
                <a:solidFill>
                  <a:prstClr val="black"/>
                </a:solidFill>
              </a:rPr>
              <a:t>Namibië, Zuid Afrika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Mediterraan  klimaat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dirty="0" smtClean="0">
                <a:solidFill>
                  <a:prstClr val="black"/>
                </a:solidFill>
                <a:latin typeface="Calibri" panose="020F0502020204030204"/>
              </a:rPr>
              <a:t>  </a:t>
            </a:r>
            <a:r>
              <a:rPr lang="nl-NL" sz="2000" dirty="0" smtClean="0">
                <a:solidFill>
                  <a:prstClr val="black"/>
                </a:solidFill>
                <a:latin typeface="Calibri" panose="020F0502020204030204"/>
              </a:rPr>
              <a:t>(Subtropisch, Middellands zee kl.)</a:t>
            </a:r>
            <a:endParaRPr kumimoji="0" lang="nl-NL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870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3034" y="225788"/>
            <a:ext cx="10515600" cy="1325563"/>
          </a:xfrm>
        </p:spPr>
        <p:txBody>
          <a:bodyPr/>
          <a:lstStyle/>
          <a:p>
            <a:r>
              <a:rPr lang="nl-NL" dirty="0" smtClean="0"/>
              <a:t>Pelargonium (Zonale Groep)		</a:t>
            </a:r>
            <a:br>
              <a:rPr lang="nl-NL" dirty="0" smtClean="0"/>
            </a:br>
            <a:r>
              <a:rPr lang="nl-NL" sz="3600" dirty="0" smtClean="0"/>
              <a:t>Tuin geranium</a:t>
            </a:r>
            <a:endParaRPr lang="nl-NL" sz="36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682361"/>
            <a:ext cx="5943600" cy="44577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655" y="60960"/>
            <a:ext cx="2973979" cy="3215202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110003" y="4256315"/>
            <a:ext cx="3962402" cy="29173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Namibië, Zuid Afrika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Mediterraan  klimaat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dirty="0" smtClean="0">
                <a:solidFill>
                  <a:prstClr val="black"/>
                </a:solidFill>
                <a:latin typeface="Calibri" panose="020F0502020204030204"/>
              </a:rPr>
              <a:t>  </a:t>
            </a:r>
            <a:r>
              <a:rPr lang="nl-NL" sz="2000" dirty="0" smtClean="0">
                <a:solidFill>
                  <a:prstClr val="black"/>
                </a:solidFill>
                <a:latin typeface="Calibri" panose="020F0502020204030204"/>
              </a:rPr>
              <a:t>(Subtropisch, Middellands zee kl.)</a:t>
            </a:r>
            <a:endParaRPr kumimoji="0" lang="nl-NL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44860" y="1551351"/>
            <a:ext cx="2682361" cy="268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18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86840" y="391250"/>
            <a:ext cx="10515600" cy="1325563"/>
          </a:xfrm>
        </p:spPr>
        <p:txBody>
          <a:bodyPr/>
          <a:lstStyle/>
          <a:p>
            <a:r>
              <a:rPr lang="nl-NL" dirty="0" err="1" smtClean="0"/>
              <a:t>Peperomia</a:t>
            </a:r>
            <a:r>
              <a:rPr lang="nl-NL" dirty="0" smtClean="0"/>
              <a:t> caperata			</a:t>
            </a:r>
            <a:br>
              <a:rPr lang="nl-NL" dirty="0" smtClean="0"/>
            </a:br>
            <a:r>
              <a:rPr lang="nl-NL" dirty="0" smtClean="0"/>
              <a:t>-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7615" y="1354159"/>
            <a:ext cx="3790950" cy="40576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5" y="1354159"/>
            <a:ext cx="3905250" cy="3152775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35122" y="4136003"/>
            <a:ext cx="3803758" cy="2551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Zuid Amerika (Amazone)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klimaat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647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Peperomia</a:t>
            </a:r>
            <a:r>
              <a:rPr lang="nl-NL" dirty="0" smtClean="0"/>
              <a:t> </a:t>
            </a:r>
            <a:r>
              <a:rPr lang="nl-NL" dirty="0" err="1" smtClean="0"/>
              <a:t>obtusa</a:t>
            </a:r>
            <a:r>
              <a:rPr lang="nl-NL" dirty="0" smtClean="0"/>
              <a:t> cultivars		</a:t>
            </a:r>
            <a:br>
              <a:rPr lang="nl-NL" dirty="0" smtClean="0"/>
            </a:br>
            <a:r>
              <a:rPr lang="nl-NL" dirty="0" smtClean="0"/>
              <a:t>-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3860" y="1426141"/>
            <a:ext cx="2247900" cy="21621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101" y="1690688"/>
            <a:ext cx="2147647" cy="161073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154" y="3755310"/>
            <a:ext cx="3499834" cy="310269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101" y="3441322"/>
            <a:ext cx="2159345" cy="233492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8089" y="157706"/>
            <a:ext cx="4574147" cy="3430610"/>
          </a:xfrm>
          <a:prstGeom prst="rect">
            <a:avLst/>
          </a:prstGeom>
        </p:spPr>
      </p:pic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130627" y="3675017"/>
            <a:ext cx="4302036" cy="31097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lvl="0" indent="0">
              <a:buNone/>
              <a:defRPr/>
            </a:pPr>
            <a:r>
              <a:rPr lang="nl-NL" dirty="0">
                <a:solidFill>
                  <a:prstClr val="black"/>
                </a:solidFill>
              </a:rPr>
              <a:t>Zuid Amerika (Amazone)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klimaat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977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Phalaenopsis</a:t>
            </a:r>
            <a:r>
              <a:rPr lang="nl-NL" dirty="0" smtClean="0"/>
              <a:t> cultivars		Vlinderorchidee</a:t>
            </a:r>
            <a:br>
              <a:rPr lang="nl-NL" dirty="0" smtClean="0"/>
            </a:b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90731" y="1306329"/>
            <a:ext cx="7754806" cy="5329602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156754" y="4127863"/>
            <a:ext cx="3892732" cy="2508068"/>
          </a:xfrm>
        </p:spPr>
        <p:txBody>
          <a:bodyPr/>
          <a:lstStyle/>
          <a:p>
            <a:r>
              <a:rPr lang="nl-NL" dirty="0" smtClean="0"/>
              <a:t>Herkomst:</a:t>
            </a:r>
          </a:p>
          <a:p>
            <a:pPr marL="0" indent="0">
              <a:buNone/>
            </a:pPr>
            <a:r>
              <a:rPr lang="nl-NL" dirty="0" smtClean="0"/>
              <a:t>Zuidoost Azië</a:t>
            </a:r>
            <a:endParaRPr lang="nl-NL" dirty="0"/>
          </a:p>
          <a:p>
            <a:endParaRPr lang="nl-NL" dirty="0" smtClean="0"/>
          </a:p>
          <a:p>
            <a:r>
              <a:rPr lang="nl-NL" dirty="0" smtClean="0"/>
              <a:t>Tropisch klimaat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270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Maranta</a:t>
            </a:r>
            <a:r>
              <a:rPr lang="nl-NL" dirty="0" smtClean="0"/>
              <a:t> </a:t>
            </a:r>
            <a:r>
              <a:rPr lang="nl-NL" dirty="0" err="1" smtClean="0"/>
              <a:t>leuconeura</a:t>
            </a:r>
            <a:r>
              <a:rPr lang="nl-NL" dirty="0" smtClean="0"/>
              <a:t> ‘</a:t>
            </a:r>
            <a:r>
              <a:rPr lang="nl-NL" dirty="0" err="1" smtClean="0"/>
              <a:t>Fascinator</a:t>
            </a:r>
            <a:r>
              <a:rPr lang="nl-NL" dirty="0" smtClean="0"/>
              <a:t>	‘	</a:t>
            </a:r>
            <a:br>
              <a:rPr lang="nl-NL" dirty="0" smtClean="0"/>
            </a:br>
            <a:r>
              <a:rPr lang="nl-NL" dirty="0" smtClean="0"/>
              <a:t>-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4619" y="1145689"/>
            <a:ext cx="6557761" cy="460877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736" y="1476063"/>
            <a:ext cx="4447504" cy="3948028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78673" y="4581495"/>
            <a:ext cx="3492138" cy="21241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lvl="0" indent="0">
              <a:buNone/>
              <a:defRPr/>
            </a:pPr>
            <a:r>
              <a:rPr lang="nl-NL" sz="2400" dirty="0">
                <a:solidFill>
                  <a:prstClr val="black"/>
                </a:solidFill>
              </a:rPr>
              <a:t>Midden + Zuid Amerika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klimaat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887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Maranta</a:t>
            </a:r>
            <a:r>
              <a:rPr lang="nl-NL" dirty="0" smtClean="0"/>
              <a:t> </a:t>
            </a:r>
            <a:r>
              <a:rPr lang="nl-NL" dirty="0" err="1" smtClean="0"/>
              <a:t>leucineura</a:t>
            </a:r>
            <a:r>
              <a:rPr lang="nl-NL" dirty="0" smtClean="0"/>
              <a:t> ‘</a:t>
            </a:r>
            <a:r>
              <a:rPr lang="nl-NL" dirty="0" err="1" smtClean="0"/>
              <a:t>Kerchoviana</a:t>
            </a:r>
            <a:r>
              <a:rPr lang="nl-NL" dirty="0" smtClean="0"/>
              <a:t>’	</a:t>
            </a:r>
            <a:br>
              <a:rPr lang="nl-NL" dirty="0" smtClean="0"/>
            </a:br>
            <a:r>
              <a:rPr lang="nl-NL" sz="4000" dirty="0" smtClean="0"/>
              <a:t>Tien geboden plantje</a:t>
            </a:r>
            <a:r>
              <a:rPr lang="nl-NL" dirty="0" smtClean="0"/>
              <a:t>	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7000" y="1690688"/>
            <a:ext cx="5715000" cy="39909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032" y="1690688"/>
            <a:ext cx="4332174" cy="3273198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48045" y="4625038"/>
            <a:ext cx="3648891" cy="29173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dirty="0" smtClean="0">
                <a:solidFill>
                  <a:prstClr val="black"/>
                </a:solidFill>
                <a:latin typeface="Calibri" panose="020F0502020204030204"/>
              </a:rPr>
              <a:t>Midden + Zuid Amerika</a:t>
            </a: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klimaat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047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Medinilla</a:t>
            </a:r>
            <a:r>
              <a:rPr lang="nl-NL" dirty="0" smtClean="0"/>
              <a:t> </a:t>
            </a:r>
            <a:r>
              <a:rPr lang="nl-NL" dirty="0" err="1" smtClean="0"/>
              <a:t>magnifica</a:t>
            </a:r>
            <a:r>
              <a:rPr lang="nl-NL" dirty="0" smtClean="0"/>
              <a:t>			</a:t>
            </a:r>
            <a:br>
              <a:rPr lang="nl-NL" dirty="0" smtClean="0"/>
            </a:br>
            <a:r>
              <a:rPr lang="nl-NL" dirty="0" smtClean="0"/>
              <a:t>-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1063" y="1027906"/>
            <a:ext cx="8082587" cy="5370490"/>
          </a:xfrm>
          <a:prstGeom prst="rect">
            <a:avLst/>
          </a:prstGeo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30627" y="3867392"/>
            <a:ext cx="3065419" cy="29173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Filippijnen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klimaat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645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Monarda</a:t>
            </a:r>
            <a:r>
              <a:rPr lang="nl-NL" dirty="0" smtClean="0"/>
              <a:t> cultivars			</a:t>
            </a:r>
            <a:br>
              <a:rPr lang="nl-NL" dirty="0" smtClean="0"/>
            </a:br>
            <a:r>
              <a:rPr lang="nl-NL" dirty="0" smtClean="0"/>
              <a:t>Bergamotplant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419" y="0"/>
            <a:ext cx="6300581" cy="445879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069" y="1816682"/>
            <a:ext cx="1849191" cy="184919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912" y="1816682"/>
            <a:ext cx="2530699" cy="1888534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856664" y="3796402"/>
            <a:ext cx="3050719" cy="3010659"/>
          </a:xfrm>
          <a:prstGeom prst="rect">
            <a:avLst/>
          </a:prstGeom>
        </p:spPr>
      </p:pic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130627" y="3867392"/>
            <a:ext cx="3065419" cy="29173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Amerika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 smtClean="0">
                <a:solidFill>
                  <a:prstClr val="black"/>
                </a:solidFill>
                <a:latin typeface="Calibri" panose="020F0502020204030204"/>
              </a:rPr>
              <a:t>Gematigd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klimaat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134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566" y="426085"/>
            <a:ext cx="10515600" cy="1325563"/>
          </a:xfrm>
        </p:spPr>
        <p:txBody>
          <a:bodyPr/>
          <a:lstStyle/>
          <a:p>
            <a:r>
              <a:rPr lang="nl-NL" dirty="0" err="1" smtClean="0"/>
              <a:t>Monstera</a:t>
            </a:r>
            <a:r>
              <a:rPr lang="nl-NL" dirty="0" smtClean="0"/>
              <a:t> </a:t>
            </a:r>
            <a:r>
              <a:rPr lang="nl-NL" dirty="0" err="1" smtClean="0"/>
              <a:t>deliciosa</a:t>
            </a:r>
            <a:r>
              <a:rPr lang="nl-NL" dirty="0" smtClean="0"/>
              <a:t>			</a:t>
            </a:r>
            <a:br>
              <a:rPr lang="nl-NL" dirty="0" smtClean="0"/>
            </a:br>
            <a:r>
              <a:rPr lang="nl-NL" dirty="0" smtClean="0"/>
              <a:t>Gatenplant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5395" y="3567890"/>
            <a:ext cx="2489746" cy="329011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955" y="60399"/>
            <a:ext cx="2447186" cy="338249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/>
          <a:srcRect l="-302" t="4538" r="302" b="9182"/>
          <a:stretch/>
        </p:blipFill>
        <p:spPr>
          <a:xfrm>
            <a:off x="7934146" y="0"/>
            <a:ext cx="4257854" cy="5143185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498566" y="3727269"/>
            <a:ext cx="3526973" cy="30574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Zuid-Amerika (regenwoud)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klimaat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208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476" y="1579047"/>
            <a:ext cx="5554282" cy="41657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Nephrolepis</a:t>
            </a:r>
            <a:r>
              <a:rPr lang="nl-NL" dirty="0" smtClean="0"/>
              <a:t> </a:t>
            </a:r>
            <a:r>
              <a:rPr lang="nl-NL" dirty="0" err="1" smtClean="0"/>
              <a:t>exaltata</a:t>
            </a:r>
            <a:r>
              <a:rPr lang="nl-NL" dirty="0" smtClean="0"/>
              <a:t>			</a:t>
            </a:r>
            <a:br>
              <a:rPr lang="nl-NL" dirty="0" smtClean="0"/>
            </a:br>
            <a:r>
              <a:rPr lang="nl-NL" dirty="0" smtClean="0"/>
              <a:t>Krulvaren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64437" y="292535"/>
            <a:ext cx="4492369" cy="3369368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21917" y="3902227"/>
            <a:ext cx="4101739" cy="26466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N-M-Z- Amerika,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Afrika, Zuidoost Azië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klimaat </a:t>
            </a:r>
          </a:p>
        </p:txBody>
      </p:sp>
    </p:spTree>
    <p:extLst>
      <p:ext uri="{BB962C8B-B14F-4D97-AF65-F5344CB8AC3E}">
        <p14:creationId xmlns:p14="http://schemas.microsoft.com/office/powerpoint/2010/main" val="1395910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Nertera</a:t>
            </a:r>
            <a:r>
              <a:rPr lang="nl-NL" dirty="0" smtClean="0"/>
              <a:t> </a:t>
            </a:r>
            <a:r>
              <a:rPr lang="nl-NL" dirty="0" err="1" smtClean="0"/>
              <a:t>granadensis</a:t>
            </a:r>
            <a:r>
              <a:rPr lang="nl-NL" dirty="0" smtClean="0"/>
              <a:t>			</a:t>
            </a:r>
            <a:br>
              <a:rPr lang="nl-NL" dirty="0" smtClean="0"/>
            </a:br>
            <a:r>
              <a:rPr lang="nl-NL" dirty="0" smtClean="0"/>
              <a:t>Koraalplantje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112" y="1976605"/>
            <a:ext cx="2619375" cy="174307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79" y="1976605"/>
            <a:ext cx="2733675" cy="16764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/>
          <a:srcRect l="14789" t="32141" r="6451" b="7239"/>
          <a:stretch/>
        </p:blipFill>
        <p:spPr>
          <a:xfrm>
            <a:off x="6190445" y="3393582"/>
            <a:ext cx="6001555" cy="3464418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917689" y="-1"/>
            <a:ext cx="4058785" cy="3653005"/>
          </a:xfrm>
          <a:prstGeom prst="rect">
            <a:avLst/>
          </a:prstGeom>
        </p:spPr>
      </p:pic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130627" y="3840480"/>
            <a:ext cx="4781007" cy="29442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Nieuw Zeeland, Oost</a:t>
            </a:r>
            <a:r>
              <a:rPr kumimoji="0" lang="nl-NL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Australië, Zuidoost Azië,</a:t>
            </a:r>
            <a:r>
              <a:rPr kumimoji="0" lang="nl-NL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Zuid-Amerika</a:t>
            </a: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klimaat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100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Panicum</a:t>
            </a:r>
            <a:r>
              <a:rPr lang="nl-NL" dirty="0" smtClean="0"/>
              <a:t> </a:t>
            </a:r>
            <a:r>
              <a:rPr lang="nl-NL" dirty="0" err="1" smtClean="0"/>
              <a:t>virgatum</a:t>
            </a:r>
            <a:r>
              <a:rPr lang="nl-NL" dirty="0" smtClean="0"/>
              <a:t>			</a:t>
            </a:r>
            <a:br>
              <a:rPr lang="nl-NL" dirty="0" smtClean="0"/>
            </a:br>
            <a:r>
              <a:rPr lang="nl-NL" dirty="0" smtClean="0"/>
              <a:t>Waasgras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9718" y="1597821"/>
            <a:ext cx="3810000" cy="3810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248" y="1597821"/>
            <a:ext cx="4705083" cy="3528812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30627" y="3753394"/>
            <a:ext cx="3291842" cy="30313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Noord-Amerika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Gematigd klimaat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79674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215</Words>
  <Application>Microsoft Office PowerPoint</Application>
  <PresentationFormat>Breedbeeld</PresentationFormat>
  <Paragraphs>98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Kantoorthema</vt:lpstr>
      <vt:lpstr>Plantenkennis</vt:lpstr>
      <vt:lpstr>Maranta leuconeura ‘Fascinator ‘  -</vt:lpstr>
      <vt:lpstr>Maranta leucineura ‘Kerchoviana’  Tien geboden plantje </vt:lpstr>
      <vt:lpstr>Medinilla magnifica    -</vt:lpstr>
      <vt:lpstr>Monarda cultivars    Bergamotplant</vt:lpstr>
      <vt:lpstr>Monstera deliciosa    Gatenplant</vt:lpstr>
      <vt:lpstr>Nephrolepis exaltata    Krulvaren</vt:lpstr>
      <vt:lpstr>Nertera granadensis    Koraalplantje</vt:lpstr>
      <vt:lpstr>Panicum virgatum    Waasgras</vt:lpstr>
      <vt:lpstr>Passiflora caerulea    Passiebloem</vt:lpstr>
      <vt:lpstr>Pelargonium (Grandiflorum Groep)  Franse geranium</vt:lpstr>
      <vt:lpstr>Pelargonium (Peltatum Groep)         Hang geranium</vt:lpstr>
      <vt:lpstr>Pelargonium (Zonale Groep)   Tuin geranium</vt:lpstr>
      <vt:lpstr>Peperomia caperata    -</vt:lpstr>
      <vt:lpstr>Peperomia obtusa cultivars   -</vt:lpstr>
      <vt:lpstr>Phalaenopsis cultivars  Vlinderorchidee 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17</cp:revision>
  <dcterms:created xsi:type="dcterms:W3CDTF">2016-08-18T08:04:02Z</dcterms:created>
  <dcterms:modified xsi:type="dcterms:W3CDTF">2018-11-15T20:53:06Z</dcterms:modified>
</cp:coreProperties>
</file>